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Old Standard TT"/>
      <p:regular r:id="rId7"/>
      <p:bold r:id="rId8"/>
      <p: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OldStandardT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OldStandardTT-regular.fntdata"/><Relationship Id="rId8" Type="http://schemas.openxmlformats.org/officeDocument/2006/relationships/font" Target="fonts/OldStandardT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a943eb4c5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a943eb4c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idx="1" type="body"/>
          </p:nvPr>
        </p:nvSpPr>
        <p:spPr>
          <a:xfrm>
            <a:off x="311700" y="616250"/>
            <a:ext cx="8520600" cy="3772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000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800">
                <a:latin typeface="Times New Roman"/>
                <a:ea typeface="Times New Roman"/>
                <a:cs typeface="Times New Roman"/>
                <a:sym typeface="Times New Roman"/>
              </a:rPr>
              <a:t>What does it mean to be a member of something? </a:t>
            </a:r>
            <a:endParaRPr i="1" sz="4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4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4800">
                <a:latin typeface="Times New Roman"/>
                <a:ea typeface="Times New Roman"/>
                <a:cs typeface="Times New Roman"/>
                <a:sym typeface="Times New Roman"/>
              </a:rPr>
              <a:t>How does it feel to be a member of something?</a:t>
            </a:r>
            <a:endParaRPr i="1" sz="4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0259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6900" y="4476225"/>
            <a:ext cx="1337900" cy="52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